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64" r:id="rId3"/>
    <p:sldId id="266" r:id="rId4"/>
    <p:sldId id="258" r:id="rId5"/>
    <p:sldId id="267" r:id="rId6"/>
    <p:sldId id="269" r:id="rId7"/>
    <p:sldId id="27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A9C8-7914-4D33-B5C0-166F85FD69FB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59F8-D73F-4BA4-A277-AE70C57BD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A9C8-7914-4D33-B5C0-166F85FD69FB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59F8-D73F-4BA4-A277-AE70C57BD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A9C8-7914-4D33-B5C0-166F85FD69FB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59F8-D73F-4BA4-A277-AE70C57BD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A9C8-7914-4D33-B5C0-166F85FD69FB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59F8-D73F-4BA4-A277-AE70C57BD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A9C8-7914-4D33-B5C0-166F85FD69FB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59F8-D73F-4BA4-A277-AE70C57BD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A9C8-7914-4D33-B5C0-166F85FD69FB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59F8-D73F-4BA4-A277-AE70C57BD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A9C8-7914-4D33-B5C0-166F85FD69FB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59F8-D73F-4BA4-A277-AE70C57BD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A9C8-7914-4D33-B5C0-166F85FD69FB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59F8-D73F-4BA4-A277-AE70C57BD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A9C8-7914-4D33-B5C0-166F85FD69FB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59F8-D73F-4BA4-A277-AE70C57BD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A9C8-7914-4D33-B5C0-166F85FD69FB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59F8-D73F-4BA4-A277-AE70C57BD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A9C8-7914-4D33-B5C0-166F85FD69FB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59F8-D73F-4BA4-A277-AE70C57BD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AA9C8-7914-4D33-B5C0-166F85FD69FB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359F8-D73F-4BA4-A277-AE70C57BD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dn-nus-1.pinme.ru/tumb/600/photo/4b/14/4b14a2a9e116bc5c2ca3db7c5cbc087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44824"/>
            <a:ext cx="8229600" cy="3312368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«ДЕНЬ МЕДВЕДЯ» 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cdn-nus-1.pinme.ru/tumb/600/photo/4b/14/4b14a2a9e116bc5c2ca3db7c5cbc087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Доклад о буром медвед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908720"/>
            <a:ext cx="3858264" cy="3094328"/>
          </a:xfrm>
          <a:prstGeom prst="rect">
            <a:avLst/>
          </a:prstGeom>
          <a:ln>
            <a:solidFill>
              <a:srgbClr val="92D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Доклад о буром медведе для дете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2924944"/>
            <a:ext cx="4056500" cy="277004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cdn-nus-1.pinme.ru/tumb/600/photo/4b/14/4b14a2a9e116bc5c2ca3db7c5cbc087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Доклад о буром медведе для дете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980728"/>
            <a:ext cx="3989078" cy="280831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</p:pic>
      <p:pic>
        <p:nvPicPr>
          <p:cNvPr id="4" name="Picture 2" descr="https://tnp-production.s3.amazonaws.com/uploads/image_block/000/002/374/image/base_201a96f23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2636912"/>
            <a:ext cx="4026923" cy="302433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cdn-nus-1.pinme.ru/tumb/600/photo/4b/14/4b14a2a9e116bc5c2ca3db7c5cbc087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://sputnikmap.ru/uploads/posts/2014-09/1411411063_pc4gklo_4z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0060" y="1196752"/>
            <a:ext cx="6733476" cy="44156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cdn-nus-1.pinme.ru/tumb/600/photo/4b/14/4b14a2a9e116bc5c2ca3db7c5cbc087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Доклад о буром медведе для дете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836712"/>
            <a:ext cx="4185465" cy="288032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</p:pic>
      <p:pic>
        <p:nvPicPr>
          <p:cNvPr id="4" name="Picture 2" descr="http://animalsfoto.com/photo/0f/0f89b6405c955369904632cc14e6225d.jpg"/>
          <p:cNvPicPr>
            <a:picLocks noChangeAspect="1" noChangeArrowheads="1"/>
          </p:cNvPicPr>
          <p:nvPr/>
        </p:nvPicPr>
        <p:blipFill>
          <a:blip r:embed="rId4" cstate="print"/>
          <a:srcRect l="10631" b="7465"/>
          <a:stretch>
            <a:fillRect/>
          </a:stretch>
        </p:blipFill>
        <p:spPr bwMode="auto">
          <a:xfrm>
            <a:off x="4788024" y="2924944"/>
            <a:ext cx="3680680" cy="257841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cdn-nus-1.pinme.ru/tumb/600/photo/4b/14/4b14a2a9e116bc5c2ca3db7c5cbc087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://tadams.ru/wp-content/uploads/2016/09/1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052736"/>
            <a:ext cx="3184104" cy="275382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</p:pic>
      <p:pic>
        <p:nvPicPr>
          <p:cNvPr id="4" name="Picture 2" descr="http://sivatherium.narod.ru/postcard/vatagin1/pic_07.jpg"/>
          <p:cNvPicPr>
            <a:picLocks noChangeAspect="1" noChangeArrowheads="1"/>
          </p:cNvPicPr>
          <p:nvPr/>
        </p:nvPicPr>
        <p:blipFill>
          <a:blip r:embed="rId4" cstate="print"/>
          <a:srcRect l="3651" t="3232" r="5764" b="2261"/>
          <a:stretch>
            <a:fillRect/>
          </a:stretch>
        </p:blipFill>
        <p:spPr bwMode="auto">
          <a:xfrm>
            <a:off x="4211960" y="2564904"/>
            <a:ext cx="3221815" cy="342777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cdn-nus-1.pinme.ru/tumb/600/photo/4b/14/4b14a2a9e116bc5c2ca3db7c5cbc087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ttp://zhivaja-priroda.ru/wp-content/uploads/2015/04/%D0%BF%D1%80%D0%B8%D0%B2%D0%B5%D1%82-%D0%BE%D1%82-%D0%B1%D1%83%D1%80%D0%BE%D0%B3%D0%BE-%D0%BC%D0%B5%D0%B4%D0%B2%D0%B5%D0%B4%D1%8F.jpg"/>
          <p:cNvPicPr>
            <a:picLocks noChangeAspect="1" noChangeArrowheads="1"/>
          </p:cNvPicPr>
          <p:nvPr/>
        </p:nvPicPr>
        <p:blipFill>
          <a:blip r:embed="rId3" cstate="print"/>
          <a:srcRect b="8135"/>
          <a:stretch>
            <a:fillRect/>
          </a:stretch>
        </p:blipFill>
        <p:spPr bwMode="auto">
          <a:xfrm>
            <a:off x="1350453" y="1340769"/>
            <a:ext cx="6701868" cy="410445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4</Words>
  <Application>Microsoft Office PowerPoint</Application>
  <PresentationFormat>Экран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«ДЕНЬ МЕДВЕДЯ» 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cp:lastModifiedBy>света</cp:lastModifiedBy>
  <cp:revision>8</cp:revision>
  <dcterms:created xsi:type="dcterms:W3CDTF">2016-12-11T14:18:11Z</dcterms:created>
  <dcterms:modified xsi:type="dcterms:W3CDTF">2017-01-09T17:26:57Z</dcterms:modified>
</cp:coreProperties>
</file>